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61" r:id="rId3"/>
    <p:sldId id="263" r:id="rId4"/>
    <p:sldId id="260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C93A4-863E-4DB3-BAB8-8E029DB293AC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E83C3-B950-44EF-AD57-E7DA88FE63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38C2C9D-402B-489A-B1FF-82DDE04B65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084AB-B45E-491D-B868-D91DB6279D25}" type="datetimeFigureOut">
              <a:rPr lang="en-US" smtClean="0"/>
              <a:pPr/>
              <a:t>11/4/2017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6D5E-979D-4015-BC9F-2C21968AA4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LDF-019(PPT)2.pd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938" y="0"/>
            <a:ext cx="9174163" cy="688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itle 1"/>
          <p:cNvSpPr>
            <a:spLocks noGrp="1"/>
          </p:cNvSpPr>
          <p:nvPr>
            <p:ph type="ctrTitle"/>
          </p:nvPr>
        </p:nvSpPr>
        <p:spPr bwMode="auto">
          <a:xfrm>
            <a:off x="0" y="4267200"/>
            <a:ext cx="9144000" cy="4413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US" sz="2400" b="1" dirty="0" smtClean="0">
                <a:latin typeface="Arial" charset="0"/>
                <a:cs typeface="Arial" charset="0"/>
              </a:rPr>
              <a:t>RECREATIONAL RELEASED CATCH WORKSHOP</a:t>
            </a:r>
          </a:p>
        </p:txBody>
      </p:sp>
      <p:sp>
        <p:nvSpPr>
          <p:cNvPr id="12292" name="Subtitle 2"/>
          <p:cNvSpPr>
            <a:spLocks noGrp="1"/>
          </p:cNvSpPr>
          <p:nvPr>
            <p:ph type="subTitle" idx="1"/>
          </p:nvPr>
        </p:nvSpPr>
        <p:spPr bwMode="auto">
          <a:xfrm>
            <a:off x="0" y="4953000"/>
            <a:ext cx="9144000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1600" b="1" dirty="0" smtClean="0">
                <a:solidFill>
                  <a:srgbClr val="8C9A73"/>
                </a:solidFill>
                <a:latin typeface="Arial" charset="0"/>
                <a:cs typeface="Arial" charset="0"/>
              </a:rPr>
              <a:t>NEW ORLEANS, LOUISIANA</a:t>
            </a:r>
          </a:p>
          <a:p>
            <a:r>
              <a:rPr lang="en-US" sz="1600" b="1" dirty="0" smtClean="0">
                <a:solidFill>
                  <a:srgbClr val="8C9A73"/>
                </a:solidFill>
                <a:latin typeface="Arial" charset="0"/>
                <a:cs typeface="Arial" charset="0"/>
              </a:rPr>
              <a:t>NOVEMBER 7-8,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3152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cs typeface="Arial" charset="0"/>
              </a:rPr>
              <a:t>EVALUATION OF RECREATIONAL DISCARDS</a:t>
            </a:r>
            <a:endParaRPr lang="en-US" sz="2800" u="sng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" y="1188720"/>
            <a:ext cx="7863840" cy="4997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cs typeface="Arial" charset="0"/>
              </a:rPr>
              <a:t>EVALUATION OF RECREATIONAL DISCARDS</a:t>
            </a:r>
            <a:endParaRPr lang="en-US" sz="2800" u="sng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" y="1188720"/>
            <a:ext cx="7863840" cy="499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cs typeface="Arial" charset="0"/>
              </a:rPr>
              <a:t>EVALUATION OF RECREATIONAL DISCARDS</a:t>
            </a:r>
            <a:endParaRPr lang="en-US" sz="2800" u="sng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88720"/>
            <a:ext cx="8229600" cy="4981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cs typeface="Arial" charset="0"/>
              </a:rPr>
              <a:t>EVALUATION OF RECREATIONAL DISCARDS</a:t>
            </a:r>
            <a:endParaRPr lang="en-US" sz="2800" u="sng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88720"/>
            <a:ext cx="8229600" cy="5016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31520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cs typeface="Arial" charset="0"/>
              </a:rPr>
              <a:t>EVALUATION OF RECREATIONAL DISCARDS</a:t>
            </a:r>
            <a:endParaRPr lang="en-US" sz="2800" u="sng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88720"/>
            <a:ext cx="8229600" cy="5007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33</Words>
  <Application>Microsoft Office PowerPoint</Application>
  <PresentationFormat>On-screen Show (4:3)</PresentationFormat>
  <Paragraphs>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RECREATIONAL RELEASED CATCH WORKSHOP</vt:lpstr>
      <vt:lpstr>EVALUATION OF RECREATIONAL DISCARDS</vt:lpstr>
      <vt:lpstr>EVALUATION OF RECREATIONAL DISCARDS</vt:lpstr>
      <vt:lpstr>EVALUATION OF RECREATIONAL DISCARDS</vt:lpstr>
      <vt:lpstr>EVALUATION OF RECREATIONAL DISCARDS</vt:lpstr>
      <vt:lpstr>EVALUATION OF RECREATIONAL DISCARDS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OF RECREATIONAL DISCARDS</dc:title>
  <dc:creator>Shepard, Joey</dc:creator>
  <cp:lastModifiedBy>Shepard, Joey</cp:lastModifiedBy>
  <cp:revision>18</cp:revision>
  <dcterms:created xsi:type="dcterms:W3CDTF">2016-10-13T18:11:26Z</dcterms:created>
  <dcterms:modified xsi:type="dcterms:W3CDTF">2017-11-05T01:50:55Z</dcterms:modified>
</cp:coreProperties>
</file>